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1" r:id="rId3"/>
    <p:sldId id="260" r:id="rId4"/>
    <p:sldId id="259" r:id="rId5"/>
    <p:sldId id="258" r:id="rId6"/>
    <p:sldId id="257" r:id="rId7"/>
    <p:sldId id="264" r:id="rId8"/>
    <p:sldId id="263" r:id="rId9"/>
    <p:sldId id="262" r:id="rId10"/>
    <p:sldId id="275" r:id="rId11"/>
    <p:sldId id="274" r:id="rId12"/>
    <p:sldId id="273" r:id="rId13"/>
    <p:sldId id="272" r:id="rId14"/>
    <p:sldId id="271" r:id="rId15"/>
    <p:sldId id="270" r:id="rId16"/>
    <p:sldId id="269" r:id="rId17"/>
    <p:sldId id="268" r:id="rId18"/>
    <p:sldId id="267" r:id="rId19"/>
    <p:sldId id="286" r:id="rId20"/>
    <p:sldId id="285" r:id="rId21"/>
    <p:sldId id="288" r:id="rId22"/>
    <p:sldId id="287" r:id="rId23"/>
    <p:sldId id="279" r:id="rId24"/>
    <p:sldId id="278" r:id="rId25"/>
    <p:sldId id="277" r:id="rId26"/>
    <p:sldId id="276" r:id="rId27"/>
    <p:sldId id="282" r:id="rId28"/>
    <p:sldId id="281" r:id="rId29"/>
    <p:sldId id="280" r:id="rId30"/>
    <p:sldId id="28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DA8DB-88E9-5102-C073-114C8BA2F64D}" v="2" dt="2022-09-15T05:42:44.456"/>
    <p1510:client id="{45157A9E-63D0-488B-832E-1C5B1A3FF959}" v="1" dt="2023-08-22T13:43:28.760"/>
    <p1510:client id="{8453028E-6547-DCCE-3E80-BF6B39A5CB27}" v="21" dt="2022-09-15T11:04:24.157"/>
    <p1510:client id="{A322F0B2-38AB-BE22-5AB9-84D6B1527092}" v="32" dt="2022-09-15T05:27:00.549"/>
    <p1510:client id="{A85871A3-04CB-8827-34FE-7248508D98C4}" v="1" dt="2022-09-15T05:37:27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0:5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58 24575,'0'2'0,"-1"0"0,0 0 0,0 0 0,0 0 0,0 0 0,0-1 0,0 1 0,-1 0 0,1 0 0,0-1 0,-1 1 0,0-1 0,1 1 0,-1-1 0,-2 2 0,-6 6 0,-107 133 0,40-45 0,37-48 0,1 2 0,3 1 0,2 2 0,2 2 0,3 0 0,-37 104 0,55-128 0,1 1 0,1 0 0,2 0 0,1 1 0,2 0 0,0 36 0,4-41 0,0 9 0,7 61 0,-5-86 0,1 0 0,0 0 0,1-1 0,1 1 0,-1-1 0,2 0 0,0-1 0,11 18 0,12 9 0,2-1 0,1-1 0,57 48 0,123 76 0,-148-117 0,2-3 0,2-2 0,86 33 0,-31-22 0,154 54 0,-241-94 0,0-2 0,0-1 0,61 2 0,112-14 0,-198 5 0,0 0 0,0-1 0,0-1 0,0 0 0,-1 0 0,1-1 0,-1 0 0,0-1 0,0 0 0,-1-1 0,1 0 0,-1 0 0,-1-1 0,1 0 0,-1-1 0,0 1 0,-1-2 0,0 1 0,0-1 0,-1 0 0,0-1 0,5-10 0,21-45 0,-18 39 0,-1-1 0,-1-1 0,-1 0 0,-2-1 0,9-42 0,-5-19 0,1-142 0,-14 194 0,-7-252 0,2 238 0,-2-1 0,-2 1 0,-24-75 0,-57-128 0,82 237 0,-1 1 0,0 1 0,-2 0 0,1 0 0,-2 1 0,0 0 0,-1 1 0,0 0 0,-17-11 0,-20-14 0,-76-46 0,1 2 0,107 73 0,1-1 0,-2 2 0,1 0 0,-38-11 0,-11-5 0,49 17 0,-1 2 0,1 0 0,-1 1 0,0 1 0,-38-2 0,-99 5 0,79 4 0,56-2 0,1 1 0,-1 1 0,1 1 0,-1 1 0,1 0 0,1 2 0,-26 11 0,12-2 0,1 1 0,0 2 0,-36 29 0,34-16-1365,20-15-5461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24897 2256 16383 0 0,'0'4'0'0'0,"0"6"0"0"0,0 6 0 0 0,0 5 0 0 0,0 3 0 0 0,0 6 0 0 0,0 7 0 0 0,0 6 0 0 0,0 5 0 0 0,0 7 0 0 0,0-1 0 0 0,5 4 0 0 0,1 5 0 0 0,-1-4 0 0 0,0 2 0 0 0,2-1 0 0 0,1-2 0 0 0,-1-1 0 0 0,3-2 0 0 0,-1-2 0 0 0,-2 0 0 0 0,3-5 0 0 0,-1-7 0 0 0,-1-5 0 0 0,-3-4 0 0 0,-2-4 0 0 0,-1-2 0 0 0,-1-1 0 0 0,-1 0 0 0 0,-1 0 0 0 0,5-4 0 0 0,2-1 0 0 0,-1-5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31724 1535 16383 0 0,'0'-5'0'0'0,"0"-5"0"0"0,0-6 0 0 0,0-9 0 0 0,0-5 0 0 0,0-5 0 0 0,4-7 0 0 0,6 0 0 0 0,6 7 0 0 0,5 5 0 0 0,7-1 0 0 0,8-5 0 0 0,7 0 0 0 0,0 1 0 0 0,-2 3 0 0 0,0 6 0 0 0,-2 8 0 0 0,-3 7 0 0 0,-3 5 0 0 0,-4 4 0 0 0,-1 2 0 0 0,-2 1 0 0 0,0 0 0 0 0,-5 5 0 0 0,-1 10 0 0 0,-5 7 0 0 0,-4 8 0 0 0,-4 12 0 0 0,1 4 0 0 0,-1 7 0 0 0,-2 7 0 0 0,-1-2 0 0 0,-1-2 0 0 0,-2-6 0 0 0,-1 1 0 0 0,0 1 0 0 0,0 0 0 0 0,-1 0 0 0 0,1 4 0 0 0,-5 2 0 0 0,-1 4 0 0 0,1 4 0 0 0,-9 5 0 0 0,-1-2 0 0 0,-3-3 0 0 0,-2-5 0 0 0,-3-8 0 0 0,-2-4 0 0 0,4-7 0 0 0,5-5 0 0 0,6-6 0 0 0,-1 2 0 0 0,-2-2 0 0 0,0-1 0 0 0,-1-6 0 0 0,2-3 0 0 0,11-4 0 0 0,10-7 0 0 0,13-4 0 0 0,16-8 0 0 0,10-9 0 0 0,15-10 0 0 0,10-12 0 0 0,6-9 0 0 0,3-6 0 0 0,-4 0 0 0 0,-6 4 0 0 0,-6 4 0 0 0,-6 5 0 0 0,-13 4 0 0 0,-10 6 0 0 0,-7 4 0 0 0,-4 5 0 0 0,-6 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33152 12887 16383 0 0,'0'-4'0'0'0,"5"-2"0"0"0,5 0 0 0 0,2-3 0 0 0,2 0 0 0 0,4-3 0 0 0,4-4 0 0 0,1 1 0 0 0,7-2 0 0 0,6-2 0 0 0,7-2 0 0 0,4 2 0 0 0,0 0 0 0 0,-1-1 0 0 0,-3 2 0 0 0,-4 5 0 0 0,-5 5 0 0 0,-3-2 0 0 0,-3 2 0 0 0,-6-3 0 0 0,-2 1 0 0 0,0 2 0 0 0,0 3 0 0 0,2-3 0 0 0,2-4 0 0 0,-4-5 0 0 0,0 1 0 0 0,0 3 0 0 0,-2-1 0 0 0,-1 2 0 0 0,-3 8 0 0 0,-3 13 0 0 0,-5 18 0 0 0,-2 14 0 0 0,-3 13 0 0 0,0 20 0 0 0,-2 19 0 0 0,-4 21 0 0 0,-2 3 0 0 0,-3 1 0 0 0,-6-2 0 0 0,1-8 0 0 0,-2-13 0 0 0,3-14 0 0 0,-2-12 0 0 0,-2-9 0 0 0,2-5 0 0 0,4-17 0 0 0,8-19 0 0 0,9-18 0 0 0,4-13 0 0 0,5-9 0 0 0,4-5 0 0 0,4-3 0 0 0,7-1 0 0 0,3 1 0 0 0,0 0 0 0 0,4 1 0 0 0,5 5 0 0 0,-1 6 0 0 0,-2 7 0 0 0,-3 4 0 0 0,1 4 0 0 0,3 2 0 0 0,0 1 0 0 0,-2 0 0 0 0,-4 0 0 0 0,-2 0 0 0 0,-2 0 0 0 0,-2-1 0 0 0,-1 1 0 0 0,0-1 0 0 0,-5 4 0 0 0,-2 6 0 0 0,1 6 0 0 0,2 5 0 0 0,-4 3 0 0 0,0 1 0 0 0,1 2 0 0 0,-2 0 0 0 0,0 5 0 0 0,-3 1 0 0 0,-3 4 0 0 0,-4 0 0 0 0,-4-2 0 0 0,-1-2 0 0 0,-2-3 0 0 0,0 3 0 0 0,-1 5 0 0 0,0 0 0 0 0,1-2 0 0 0,-1-3 0 0 0,1-2 0 0 0,0 2 0 0 0,0 1 0 0 0,0-2 0 0 0,-5 2 0 0 0,-5 1 0 0 0,-1-1 0 0 0,0-3 0 0 0,-1-2 0 0 0,-3-1 0 0 0,-4-1 0 0 0,-3 4 0 0 0,-3 1 0 0 0,0-5 0 0 0,-2-3 0 0 0,1-1 0 0 0,-1 1 0 0 0,-4 0 0 0 0,-2-4 0 0 0,1-1 0 0 0,-3 1 0 0 0,-5-4 0 0 0,-4-3 0 0 0,-4-5 0 0 0,2-3 0 0 0,0-3 0 0 0,-5-2 0 0 0,1 0 0 0 0,0-1 0 0 0,0 0 0 0 0,0 1 0 0 0,3-1 0 0 0,6 1 0 0 0,5-1 0 0 0,4 1 0 0 0,8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17774 16093 16383 0 0,'0'5'0'0'0,"0"5"0"0"0,0 11 0 0 0,-5 5 0 0 0,-5 12 0 0 0,-6 9 0 0 0,-5 13 0 0 0,-7 11 0 0 0,-3 6 0 0 0,-6 8 0 0 0,-1-2 0 0 0,-3 3 0 0 0,6 0 0 0 0,4-1 0 0 0,8-11 0 0 0,3-9 0 0 0,0-6 0 0 0,4-5 0 0 0,0-2 0 0 0,-1-11 0 0 0,1-7 0 0 0,4-5 0 0 0,5-4 0 0 0,-3 0 0 0 0,2-1 0 0 0,-2-5 0 0 0,-5-5 0 0 0,1 0 0 0 0,11-3 0 0 0,16-4 0 0 0,23-6 0 0 0,32-9 0 0 0,35-12 0 0 0,27-19 0 0 0,37-18 0 0 0,24-11 0 0 0,2-4 0 0 0,-4-3 0 0 0,-9 3 0 0 0,-16 5 0 0 0,-28 8 0 0 0,-28 11 0 0 0,-23 9 0 0 0,-17 6 0 0 0,-12 5 0 0 0,-15 2 0 0 0,-10 6 0 0 0,-10 7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17806 16040 16383 0 0,'0'5'0'0'0,"0"5"0"0"0,5 6 0 0 0,5 5 0 0 0,6 7 0 0 0,14 17 0 0 0,14 14 0 0 0,9 10 0 0 0,9 7 0 0 0,8 9 0 0 0,-1-2 0 0 0,7 16 0 0 0,13 9 0 0 0,4 9 0 0 0,-5-7 0 0 0,-4 4 0 0 0,-7-3 0 0 0,-3-4 0 0 0,-2-1 0 0 0,1-6 0 0 0,-3-2 0 0 0,-5-4 0 0 0,-4-5 0 0 0,0-5 0 0 0,-5-11 0 0 0,-3-10 0 0 0,-7-6 0 0 0,-11-9 0 0 0,-11-8 0 0 0,-6-2 0 0 0,-1-7 0 0 0,-3-5 0 0 0,-5-2 0 0 0,2-5 0 0 0,-3-6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32861 2573 16383 0 0,'0'4'0'0'0,"0"7"0"0"0,0 14 0 0 0,0 7 0 0 0,0 12 0 0 0,0 12 0 0 0,0 4 0 0 0,0 7 0 0 0,0 4 0 0 0,0 0 0 0 0,0 4 0 0 0,0 0 0 0 0,0-1 0 0 0,0 2 0 0 0,0 4 0 0 0,5 7 0 0 0,0 11 0 0 0,1 11 0 0 0,3 18 0 0 0,0 10 0 0 0,3 3 0 0 0,0 5 0 0 0,6 9 0 0 0,5 1 0 0 0,-2-5 0 0 0,0 4 0 0 0,2 7 0 0 0,-5-2 0 0 0,1 3 0 0 0,-4 1 0 0 0,0 4 0 0 0,-2-5 0 0 0,-4-7 0 0 0,-3-12 0 0 0,2-5 0 0 0,0-6 0 0 0,-3-10 0 0 0,0-2 0 0 0,-3 1 0 0 0,4-4 0 0 0,0 2 0 0 0,0-6 0 0 0,-2-1 0 0 0,-1-1 0 0 0,-1-2 0 0 0,-1-2 0 0 0,3-5 0 0 0,2-3 0 0 0,4-4 0 0 0,0-6 0 0 0,-1-4 0 0 0,-3-3 0 0 0,3-3 0 0 0,-1-9 0 0 0,-1-5 0 0 0,-3-3 0 0 0,-1-4 0 0 0,-1-3 0 0 0,-1-6 0 0 0,3-7 0 0 0,2-6 0 0 0,-1-5 0 0 0,-1-4 0 0 0,-1-1 0 0 0,3-5 0 0 0,6-7 0 0 0,4-5 0 0 0,5-4 0 0 0,2-4 0 0 0,3-5 0 0 0,0-3 0 0 0,6-4 0 0 0,1-5 0 0 0,8-4 0 0 0,11-8 0 0 0,10-3 0 0 0,8-6 0 0 0,4 0 0 0 0,5 1 0 0 0,0 3 0 0 0,2 2 0 0 0,-5 2 0 0 0,-2 1 0 0 0,0 2 0 0 0,0 0 0 0 0,-3 0 0 0 0,-4 5 0 0 0,-6 1 0 0 0,-4 4 0 0 0,-2 1 0 0 0,-2 2 0 0 0,-6 4 0 0 0,-6 3 0 0 0,-1 3 0 0 0,-3 2 0 0 0,-4 0 0 0 0,-2 2 0 0 0,-3 0 0 0 0,-5-5 0 0 0,-3-2 0 0 0,-5-3 0 0 0,-4-6 0 0 0,-5-4 0 0 0,-3-3 0 0 0,-2-3 0 0 0,-1-6 0 0 0,-1-2 0 0 0,0-4 0 0 0,0-5 0 0 0,1-4 0 0 0,-1-8 0 0 0,1-12 0 0 0,0-4 0 0 0,0-3 0 0 0,0-3 0 0 0,0 3 0 0 0,0 1 0 0 0,0-2 0 0 0,0 8 0 0 0,0 2 0 0 0,0 3 0 0 0,0 3 0 0 0,0 2 0 0 0,0-2 0 0 0,0-1 0 0 0,0 1 0 0 0,-5-2 0 0 0,0-1 0 0 0,-6 1 0 0 0,1-1 0 0 0,1 3 0 0 0,3 0 0 0 0,-3-4 0 0 0,-4 4 0 0 0,0-2 0 0 0,3-3 0 0 0,-2-1 0 0 0,1-2 0 0 0,3-8 0 0 0,-2-4 0 0 0,1-3 0 0 0,-3-1 0 0 0,1 1 0 0 0,-2 0 0 0 0,1 10 0 0 0,2 3 0 0 0,4 0 0 0 0,2 8 0 0 0,2 0 0 0 0,-3 1 0 0 0,-1 3 0 0 0,1-4 0 0 0,1 5 0 0 0,-3-2 0 0 0,-5-5 0 0 0,-1-4 0 0 0,-1-1 0 0 0,0-6 0 0 0,3-5 0 0 0,0-1 0 0 0,0 7 0 0 0,-1-1 0 0 0,1-2 0 0 0,2 3 0 0 0,-2 5 0 0 0,2 0 0 0 0,-3 4 0 0 0,1-2 0 0 0,2-3 0 0 0,-2-3 0 0 0,2-3 0 0 0,1-2 0 0 0,3 2 0 0 0,-3 6 0 0 0,1-3 0 0 0,1 0 0 0 0,1 5 0 0 0,2 4 0 0 0,-3 3 0 0 0,0 8 0 0 0,0 4 0 0 0,-3 0 0 0 0,0 5 0 0 0,2-1 0 0 0,2 4 0 0 0,-3 3 0 0 0,0 0 0 0 0,2 0 0 0 0,1 3 0 0 0,2 2 0 0 0,1 3 0 0 0,2 0 0 0 0,-5 2 0 0 0,-1 0 0 0 0,1 0 0 0 0,1 0 0 0 0,1 1 0 0 0,-3-1 0 0 0,-6 0 0 0 0,-4 4 0 0 0,-4 7 0 0 0,-4 4 0 0 0,-1 1 0 0 0,-2 2 0 0 0,0 2 0 0 0,0 2 0 0 0,0 2 0 0 0,0 1 0 0 0,0 1 0 0 0,1 0 0 0 0,-5 1 0 0 0,-5-1 0 0 0,-2 1 0 0 0,-3-1 0 0 0,2 0 0 0 0,2 0 0 0 0,3 0 0 0 0,3 0 0 0 0,3 0 0 0 0,1 0 0 0 0,5 5 0 0 0,2 0 0 0 0,0 1 0 0 0,-1-1 0 0 0,-1 2 0 0 0,-2 1 0 0 0,-1-1 0 0 0,4 2 0 0 0,1 0 0 0 0,-1-1 0 0 0,-1-3 0 0 0,-1-1 0 0 0,-1 2 0 0 0,-1 1 0 0 0,-1-2 0 0 0,0 0 0 0 0,-1 2 0 0 0,1 0 0 0 0,-1 0 0 0 0,1-3 0 0 0,0 0 0 0 0,0-3 0 0 0,-1 0 0 0 0,1-1 0 0 0,0 0 0 0 0,0 0 0 0 0,0-1 0 0 0,0 1 0 0 0,0 0 0 0 0,0 0 0 0 0,-1 0 0 0 0,1 0 0 0 0,0 0 0 0 0,0 0 0 0 0,0 0 0 0 0,0 0 0 0 0,0 0 0 0 0,4-5 0 0 0,6-1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17674 7838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17674 7838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1:0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24575,'689'22'-97,"-321"-5"-828,1565 0-440,-1914-17-4439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1:0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24575,'614'0'0,"-610"0"0,-1 0 0,1 0 0,-1 0 0,1 1 0,0-1 0,-1 1 0,1-1 0,-1 1 0,1 1 0,-1-1 0,0 0 0,1 1 0,-1-1 0,0 1 0,0 0 0,3 3 0,-4-2 0,0 0 0,1 0 0,-1 0 0,-1 1 0,1-1 0,0 1 0,-1-1 0,0 1 0,0 0 0,0-1 0,0 1 0,-1 0 0,1 0 0,-1 0 0,0 5 0,-2 28 0,-1 0 0,-2 0 0,-2 0 0,-1-1 0,-15 42 0,9-29 0,-2-3 26,-1 0-1,-27 48 0,1-3-1466,34-68-5385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3:43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478 344 24575,'0'29'0,"-4"212"0,0-184 0,-2 0 0,-16 63 0,11-86 0,-2-1 0,-1 0 0,-1-1 0,-2 0 0,-29 41 0,5-7 0,-4 8 0,-64 116 0,92-155 0,1 0 0,2 1 0,-15 61 0,6-5 0,16-78 0,1-22 0,-2-39 0,-2-169 0,10 188 0,0 43 0,1 1 0,0-1 0,2 0 0,0 0 0,0 0 0,11 26 0,-10-32 0,1 1 0,0-1 0,1 0 0,0 0 0,0-1 0,1 0 0,0 0 0,0-1 0,1 1 0,0-2 0,11 8 0,7 2 0,0-2 0,1 0 0,0-2 0,1-1 0,1-1 0,-1-2 0,2-1 0,38 5 0,-1 2 0,-37-7 0,0-2 0,39 2 0,246-8 0,-289-2 0,-1-2 0,0-1 0,-1-1 0,1-1 0,-1-1 0,43-23 0,-16 9 0,29-16 0,-60 28 0,21-11 0,-1-2 0,-1-1 0,-2-2 0,65-60 0,-84 66 0,-2-2 0,0 0 0,-2-1 0,0 0 0,19-51 0,-5 15 0,-5 4 0,23-79 0,4-10 0,-32 91 0,-1-2 0,-3 1 0,-2-2 0,-3 0 0,2-71 0,-9 89 0,-1-1 0,-6-44 0,3 70 0,0 0 0,-1 0 0,-1 0 0,0 1 0,-1-1 0,0 1 0,-1 0 0,0 1 0,-12-18 0,12 21 0,1 1 0,-1 0 0,0 1 0,0-1 0,-1 1 0,0 1 0,-1-1 0,1 1 0,-1 0 0,0 1 0,-16-8 0,-8 0 0,-1 1 0,0 1 0,-1 2 0,0 1 0,-56-4 0,-175 4 0,203 8 0,53 0 0,1 0 0,0 1 0,-1 0 0,1 0 0,0 0 0,0 1 0,0 0 0,0 1 0,0 0 0,0 0 0,1 1 0,-1 0 0,1 0 0,0 0 0,0 1 0,1 0 0,-1 1 0,1 0 0,0 0 0,1 0 0,-8 10 0,-2 4 0,0-2 0,-19 18 0,20-22 0,0 0 0,1 1 0,1 1 0,-11 17 0,-119 196 0,117-195 0,-1-1 0,-2-1 0,-1-1 0,-36 30 0,56-53 0,6-5-91,0 0 0,0 0 0,0-1 0,0 1 0,0-1 0,0 0 0,-1 0 0,1 0 0,-1-1 0,0 1 0,1-1 0,-1 0 0,0 0 0,-5 1 0,-5-3-6735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3:4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24575,'12'11'0,"-1"-2"0,1 0 0,1 0 0,26 13 0,61 23 0,-38-19 0,192 109 0,-21-10 0,-176-96 0,-34-17 0,0 0 0,0-1 0,48 13 0,-64-21 0,-1 0 0,1 0 0,-1 0 0,1 1 0,-1 0 0,0 0 0,-1 1 0,1-1 0,-1 1 0,0 1 0,0-1 0,5 8 0,-3-4 0,1-1 0,0 0 0,0 0 0,12 8 0,22 14-50,-28-20-169,0 0 0,1 0 0,0-2-1,0 1 1,22 7 0,-14-10-6607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3:48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1 792 24575,'26'-9'0,"-6"2"0,16 1 0,0 2 0,60 0 0,37-3 0,-93 1 0,116-21 0,-121 22 0,-28 4 0,0 0 0,0 0 0,0-1 0,-1 1 0,13-6 0,-17 6 0,0 0 0,0-1 0,0 1 0,0-1 0,0 0 0,0 1 0,0-1 0,-1 0 0,1 0 0,-1 0 0,1 0 0,-1 0 0,0 0 0,1-1 0,-1 1 0,0 0 0,-1-1 0,1 1 0,0-1 0,0-3 0,-1 0 0,1 0 0,-1 0 0,0-1 0,-1 1 0,1 0 0,-1 0 0,0 0 0,-1-1 0,0 1 0,-2-6 0,-31-62 0,17 37 0,-52-95 0,53 103 0,8 17 0,1-1 0,1-1 0,0 0 0,0 0 0,2 0 0,-1 0 0,2-1 0,0 0 0,-2-16 0,-19-104-1365,23 114-5461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3:49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01:53:50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2T13:42:41.3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24844 2361 16383 0 0,'0'9'0'0'0,"0"8"0"0"0,0 4 0 0 0,0 9 0 0 0,0 7 0 0 0,0 2 0 0 0,0-1 0 0 0,0-2 0 0 0,5-4 0 0 0,1-2 0 0 0,-1-2 0 0 0,0 4 0 0 0,-2 0 0 0 0,-1-1 0 0 0,4 8 0 0 0,0 2 0 0 0,0-2 0 0 0,-2 1 0 0 0,-1-1 0 0 0,-1-4 0 0 0,-1-2 0 0 0,-1-3 0 0 0,0-2 0 0 0,0-1 0 0 0,-1-2 0 0 0,1 6 0 0 0,0 0 0 0 0,0 0 0 0 0,0-1 0 0 0,0-1 0 0 0,0-1 0 0 0,0 0 0 0 0,0-2 0 0 0,0-9 0 0 0,0-11 0 0 0,0-12 0 0 0,0-10 0 0 0,0-5 0 0 0,4 0 0 0 0,2 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D666-BA7E-DFB6-A5A2-1E8D03D42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4AE4E-5DA5-428F-A937-863BFEC8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14CE1-133C-0C50-E3CC-40329E7A0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FDE9B-D681-B31C-445C-A4006EEF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F52C6-DB3C-B996-AE47-962FB7D2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487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B644-1A15-8EBC-084E-FFE0617D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9885-F9C6-A423-A36F-AC2DD457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90C8-778D-4085-8B6D-6C8B5025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B1AD-43CF-089C-69D2-C0FEF647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77DF-82EF-3590-3BA9-A70FCF04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20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8E5E-CB61-7368-AC39-4F361CB3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3BA8-25B4-5207-B73E-72F2E39F0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DAE9-22DA-8E40-179C-E7FDCE41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2C7D-7856-2DAF-CAE2-8E8C2B3C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C1C2-B446-A78B-6976-197B885F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23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FF90-DB7B-4E40-7798-D8F1451E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8A0C9-9863-B8E8-AA92-80669CCA9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6DB65-08DA-BD3E-DB14-A3943B8C0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118D-EC06-E6B8-C194-5C020D8E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C2887-4340-FE74-F1C3-534E17BF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A6A29-33AA-1A3C-5112-C3D9249E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03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0AF0-325A-D65B-16AC-43F22556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1E3CF-49DE-5CB4-E415-51B56AA8B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1C262-60DA-09D0-40E3-85ED9529F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185F9-5796-04A1-61B9-1EF97305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5B6C7-0B29-0EAC-896D-6FC015DA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80360-D1F9-10EE-3A82-145137D9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41C12-0683-B414-32BC-6EC7BB54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004C7-0D89-8E89-DFBE-4DAAB373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129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13E3-D8DC-534F-2C20-FAD71B38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D6018-515E-FA60-56CD-14582A0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0E10-D394-837F-668E-A78D83C9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152F2-186D-A518-B2DA-9138DC12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406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3DF50-B44B-E1B1-217F-646BC01C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74F22-664B-BBB3-7769-1799F25B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38E5-D97C-2F12-150A-961306F6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88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208F-01B8-9D3D-419B-A70A529D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4D82C-C428-C20B-04FD-DA8B59C8D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0E3DD-D66A-F91E-DA04-A05BA746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E904C-CFFA-0F88-41F0-B39C3AD0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8DD3F-0467-E0C3-833C-ED7ACE1C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B0AD2-112B-B8D5-E7DD-3ACB139D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7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06D6-68BD-91CE-5686-A1CEE474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691D8-8B31-F11D-F876-4CEE14AF8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DED06-A2CE-654C-887A-B2B531628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92D42-ED08-1359-BB19-2AA73519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864BE-374E-83C0-B48B-03C0BCC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A1761-596F-F9CD-4FD0-3ACA2DA5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45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531C-595C-E448-81F5-815FDD47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2C2AE-40A6-09CF-4AC7-440973861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84B51-A099-85F9-047C-5E4CD75F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EB5C9-3777-AFE0-B3BC-59B1355A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34315-8736-4F7F-6353-A9387B2B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178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E01588-DF88-EE94-C1C7-F80E99F09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1EEA0-A58B-5122-E9F3-609AFA940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EA23C-933A-D609-6A5A-350D0884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38EE7-8F41-30CE-79C5-A65AC6B7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8AE5-A8C5-424A-36E4-58C3BEF6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59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2DC97-4577-A454-93F0-C606279E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CBE4A-A0D4-7ECD-BE19-EA5BC3255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E2B6D-09C9-06A6-BCF9-E25CD5BCF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7046A-4973-4821-9179-CC51020740C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5014A-CDD3-5ABF-95D6-547A0A73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E40A1-ECF9-1306-1DA9-C99648FF1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9929-C803-4548-9FB6-2382F06919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24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4.xml"/><Relationship Id="rId18" Type="http://schemas.openxmlformats.org/officeDocument/2006/relationships/image" Target="../media/image2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19.png"/><Relationship Id="rId17" Type="http://schemas.openxmlformats.org/officeDocument/2006/relationships/customXml" Target="../ink/ink16.xm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18.png"/><Relationship Id="rId19" Type="http://schemas.openxmlformats.org/officeDocument/2006/relationships/customXml" Target="../ink/ink17.xml"/><Relationship Id="rId4" Type="http://schemas.openxmlformats.org/officeDocument/2006/relationships/image" Target="../media/image15.png"/><Relationship Id="rId9" Type="http://schemas.openxmlformats.org/officeDocument/2006/relationships/customXml" Target="../ink/ink12.xm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C21DF9-BF42-7113-F5D9-9F83093A89A9}"/>
              </a:ext>
            </a:extLst>
          </p:cNvPr>
          <p:cNvSpPr/>
          <p:nvPr/>
        </p:nvSpPr>
        <p:spPr>
          <a:xfrm>
            <a:off x="1381125" y="1971675"/>
            <a:ext cx="8467725" cy="1866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6ED24-090F-FDDC-9247-7614376E28D0}"/>
              </a:ext>
            </a:extLst>
          </p:cNvPr>
          <p:cNvSpPr txBox="1"/>
          <p:nvPr/>
        </p:nvSpPr>
        <p:spPr>
          <a:xfrm>
            <a:off x="1933574" y="2181850"/>
            <a:ext cx="7362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RIDDLES</a:t>
            </a:r>
            <a:endParaRPr lang="en-IN" sz="8800" b="1"/>
          </a:p>
        </p:txBody>
      </p:sp>
    </p:spTree>
    <p:extLst>
      <p:ext uri="{BB962C8B-B14F-4D97-AF65-F5344CB8AC3E}">
        <p14:creationId xmlns:p14="http://schemas.microsoft.com/office/powerpoint/2010/main" val="16378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F3466C-84FA-CD71-0AD3-9A2D6E17C9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885FC-E781-840A-0E95-1BE41233B757}"/>
              </a:ext>
            </a:extLst>
          </p:cNvPr>
          <p:cNvSpPr txBox="1"/>
          <p:nvPr/>
        </p:nvSpPr>
        <p:spPr>
          <a:xfrm>
            <a:off x="838200" y="1690688"/>
            <a:ext cx="103155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 What word in the English language does the following: the first two letters signify a male, the first three letters signify a female, the first four letters signify a great, while the entire world signifies a great woman. What is the word?</a:t>
            </a:r>
            <a:endParaRPr lang="en-IN" sz="4000"/>
          </a:p>
        </p:txBody>
      </p:sp>
    </p:spTree>
    <p:extLst>
      <p:ext uri="{BB962C8B-B14F-4D97-AF65-F5344CB8AC3E}">
        <p14:creationId xmlns:p14="http://schemas.microsoft.com/office/powerpoint/2010/main" val="81895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FBA4-E961-0D13-D926-4A37E67E2FAD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Heroine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150420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63B3-2E39-CB7E-2234-225A6B31E102}"/>
              </a:ext>
            </a:extLst>
          </p:cNvPr>
          <p:cNvSpPr txBox="1"/>
          <p:nvPr/>
        </p:nvSpPr>
        <p:spPr>
          <a:xfrm>
            <a:off x="923925" y="2057400"/>
            <a:ext cx="10315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What comes once in a minute, twice in a moment, but never in a thousand years?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317496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17031-8879-63CC-39C9-67F1FE83FAC5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The letter “M”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89805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63B3-2E39-CB7E-2234-225A6B31E102}"/>
              </a:ext>
            </a:extLst>
          </p:cNvPr>
          <p:cNvSpPr txBox="1"/>
          <p:nvPr/>
        </p:nvSpPr>
        <p:spPr>
          <a:xfrm>
            <a:off x="923925" y="2057400"/>
            <a:ext cx="103155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Which will burn longer: the candles on the birthday cake of a boy or the candles on the birthday cake of a girl?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47452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17031-8879-63CC-39C9-67F1FE83FAC5}"/>
              </a:ext>
            </a:extLst>
          </p:cNvPr>
          <p:cNvSpPr txBox="1"/>
          <p:nvPr/>
        </p:nvSpPr>
        <p:spPr>
          <a:xfrm>
            <a:off x="923925" y="2057400"/>
            <a:ext cx="1031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No candles burn longer–they all burn shorter. 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291730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63B3-2E39-CB7E-2234-225A6B31E102}"/>
              </a:ext>
            </a:extLst>
          </p:cNvPr>
          <p:cNvSpPr txBox="1"/>
          <p:nvPr/>
        </p:nvSpPr>
        <p:spPr>
          <a:xfrm>
            <a:off x="923925" y="2057400"/>
            <a:ext cx="10315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What five-letter word stays the same when you take away the first, third, and last letter?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209537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17031-8879-63CC-39C9-67F1FE83FAC5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Empty.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2651631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63B3-2E39-CB7E-2234-225A6B31E102}"/>
              </a:ext>
            </a:extLst>
          </p:cNvPr>
          <p:cNvSpPr txBox="1"/>
          <p:nvPr/>
        </p:nvSpPr>
        <p:spPr>
          <a:xfrm>
            <a:off x="923925" y="2057400"/>
            <a:ext cx="1031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You go at red and stop at green. What am I?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200744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17031-8879-63CC-39C9-67F1FE83FAC5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A watermelon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241755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70887-B0EE-9B92-5043-1E93A63B28AC}"/>
              </a:ext>
            </a:extLst>
          </p:cNvPr>
          <p:cNvSpPr txBox="1"/>
          <p:nvPr/>
        </p:nvSpPr>
        <p:spPr>
          <a:xfrm>
            <a:off x="923925" y="2057400"/>
            <a:ext cx="10315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Two fathers and two sons are in a car, yet there are only three people in the car. How?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170346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163B3-2E39-CB7E-2234-225A6B31E102}"/>
              </a:ext>
            </a:extLst>
          </p:cNvPr>
          <p:cNvSpPr txBox="1"/>
          <p:nvPr/>
        </p:nvSpPr>
        <p:spPr>
          <a:xfrm>
            <a:off x="923925" y="2057400"/>
            <a:ext cx="103155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A man calls his dog from the opposite side of the river. The dog crosses the river without getting wet, and without using a bridge or boat. How?</a:t>
            </a:r>
            <a:endParaRPr lang="en-IN" sz="4800"/>
          </a:p>
        </p:txBody>
      </p:sp>
    </p:spTree>
    <p:extLst>
      <p:ext uri="{BB962C8B-B14F-4D97-AF65-F5344CB8AC3E}">
        <p14:creationId xmlns:p14="http://schemas.microsoft.com/office/powerpoint/2010/main" val="179414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17031-8879-63CC-39C9-67F1FE83FAC5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The river was frozen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4227742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A555C6-C30A-5DA2-2386-57DF4C06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7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67DD-165D-F15C-1F7B-E164B065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A4D29-1543-271B-5227-8855084D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6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1936CF-8FD1-2B6F-A3E4-F5DA752D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0D3626-132B-BAE9-91D0-D8C89EC15F5E}"/>
              </a:ext>
            </a:extLst>
          </p:cNvPr>
          <p:cNvSpPr/>
          <p:nvPr/>
        </p:nvSpPr>
        <p:spPr>
          <a:xfrm>
            <a:off x="419100" y="434109"/>
            <a:ext cx="11264900" cy="7296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60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95088-950B-8F49-0596-4FC7A0A1838C}"/>
              </a:ext>
            </a:extLst>
          </p:cNvPr>
          <p:cNvSpPr txBox="1"/>
          <p:nvPr/>
        </p:nvSpPr>
        <p:spPr>
          <a:xfrm>
            <a:off x="838200" y="1340555"/>
            <a:ext cx="963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Burn both ends of one wire and one end of one wire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When the first wire burn down completely there will be 30  seconds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Lit the second end of second wire. It’ll burn for 15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When it completes burning 45 seconds will be over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46088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C0E25-5E62-0F3A-11BB-73672FA0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098F0-B886-253A-2238-2164B1CE52D6}"/>
              </a:ext>
            </a:extLst>
          </p:cNvPr>
          <p:cNvGrpSpPr/>
          <p:nvPr/>
        </p:nvGrpSpPr>
        <p:grpSpPr>
          <a:xfrm>
            <a:off x="2791675" y="2036457"/>
            <a:ext cx="1911240" cy="758160"/>
            <a:chOff x="2791675" y="2036457"/>
            <a:chExt cx="1911240" cy="7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5E77AC-DDC9-374F-F056-3A1766BCDD34}"/>
                    </a:ext>
                  </a:extLst>
                </p14:cNvPr>
                <p14:cNvContentPartPr/>
                <p14:nvPr/>
              </p14:nvContentPartPr>
              <p14:xfrm>
                <a:off x="2791675" y="2036457"/>
                <a:ext cx="707400" cy="758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5E77AC-DDC9-374F-F056-3A1766BCDD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82670" y="2027457"/>
                  <a:ext cx="725049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EBDC013-C096-9DDE-58C9-AE5ACA9ABE42}"/>
                    </a:ext>
                  </a:extLst>
                </p14:cNvPr>
                <p14:cNvContentPartPr/>
                <p14:nvPr/>
              </p14:nvContentPartPr>
              <p14:xfrm>
                <a:off x="3458395" y="2245617"/>
                <a:ext cx="108360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EBDC013-C096-9DDE-58C9-AE5ACA9ABE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9395" y="2236617"/>
                  <a:ext cx="110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DCC9AD-B4AE-07A9-79EB-7B780D3D682F}"/>
                    </a:ext>
                  </a:extLst>
                </p14:cNvPr>
                <p14:cNvContentPartPr/>
                <p14:nvPr/>
              </p14:nvContentPartPr>
              <p14:xfrm>
                <a:off x="4452355" y="2166417"/>
                <a:ext cx="250560" cy="24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DCC9AD-B4AE-07A9-79EB-7B780D3D68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43355" y="2157417"/>
                  <a:ext cx="268200" cy="26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6A8120-A058-DE17-428D-3FF3F9CFB4E3}"/>
              </a:ext>
            </a:extLst>
          </p:cNvPr>
          <p:cNvSpPr txBox="1"/>
          <p:nvPr/>
        </p:nvSpPr>
        <p:spPr>
          <a:xfrm>
            <a:off x="4731855" y="1876285"/>
            <a:ext cx="184867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pperplate Gothic Light" panose="020E0507020206020404" pitchFamily="34" charset="0"/>
              </a:rPr>
              <a:t>Zombies</a:t>
            </a:r>
            <a:endParaRPr lang="en-IN" b="1">
              <a:solidFill>
                <a:schemeClr val="bg1"/>
              </a:solidFill>
              <a:latin typeface="Copperplate Gothic Light" panose="020E05070202060204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8CAB0-135E-5FDE-3890-2F45F7352E4F}"/>
              </a:ext>
            </a:extLst>
          </p:cNvPr>
          <p:cNvGrpSpPr/>
          <p:nvPr/>
        </p:nvGrpSpPr>
        <p:grpSpPr>
          <a:xfrm>
            <a:off x="3808980" y="2685660"/>
            <a:ext cx="1068480" cy="990720"/>
            <a:chOff x="3808980" y="2685660"/>
            <a:chExt cx="1068480" cy="9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1BB6C4-4B10-12FC-E71C-5B8E87A117AD}"/>
                    </a:ext>
                  </a:extLst>
                </p14:cNvPr>
                <p14:cNvContentPartPr/>
                <p14:nvPr/>
              </p14:nvContentPartPr>
              <p14:xfrm>
                <a:off x="3808980" y="2685660"/>
                <a:ext cx="677520" cy="64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1BB6C4-4B10-12FC-E71C-5B8E87A117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9980" y="2676660"/>
                  <a:ext cx="69516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51CAA0-6B6D-7484-C376-6E0C0C912EA6}"/>
                    </a:ext>
                  </a:extLst>
                </p14:cNvPr>
                <p14:cNvContentPartPr/>
                <p14:nvPr/>
              </p14:nvContentPartPr>
              <p14:xfrm>
                <a:off x="4219020" y="3276060"/>
                <a:ext cx="446760" cy="24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51CAA0-6B6D-7484-C376-6E0C0C912E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0020" y="3267060"/>
                  <a:ext cx="464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078D29-DF45-965D-B5C4-5C85A1E42754}"/>
                    </a:ext>
                  </a:extLst>
                </p14:cNvPr>
                <p14:cNvContentPartPr/>
                <p14:nvPr/>
              </p14:nvContentPartPr>
              <p14:xfrm>
                <a:off x="4638420" y="3391260"/>
                <a:ext cx="239040" cy="28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078D29-DF45-965D-B5C4-5C85A1E427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29420" y="3382260"/>
                  <a:ext cx="25668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CA5E29-9B6D-002E-3A2F-BA2B32D25B2F}"/>
                  </a:ext>
                </a:extLst>
              </p14:cNvPr>
              <p14:cNvContentPartPr/>
              <p14:nvPr/>
            </p14:nvContentPartPr>
            <p14:xfrm>
              <a:off x="5571900" y="206646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CA5E29-9B6D-002E-3A2F-BA2B32D25B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62900" y="20574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27E334-2A12-1327-9A43-FAC0659A22F0}"/>
                  </a:ext>
                </a:extLst>
              </p14:cNvPr>
              <p14:cNvContentPartPr/>
              <p14:nvPr/>
            </p14:nvContentPartPr>
            <p14:xfrm>
              <a:off x="5657580" y="188538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27E334-2A12-1327-9A43-FAC0659A22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48580" y="18763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545B93B-DD97-DB05-5FBE-31623006A8EC}"/>
              </a:ext>
            </a:extLst>
          </p:cNvPr>
          <p:cNvSpPr txBox="1"/>
          <p:nvPr/>
        </p:nvSpPr>
        <p:spPr>
          <a:xfrm>
            <a:off x="5000625" y="3676380"/>
            <a:ext cx="138112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/>
              <a:t>Your Gang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4761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E754-B861-12E3-1893-475DE88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3C72-190F-DCE6-AA51-C2108EE38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62054-5C11-070F-4A5B-E978A776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B8A1B-C228-07B9-2443-178679CE7FB0}"/>
              </a:ext>
            </a:extLst>
          </p:cNvPr>
          <p:cNvSpPr txBox="1"/>
          <p:nvPr/>
        </p:nvSpPr>
        <p:spPr>
          <a:xfrm>
            <a:off x="1276350" y="1876425"/>
            <a:ext cx="9324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First Round:   </a:t>
            </a:r>
            <a:r>
              <a:rPr lang="en-US"/>
              <a:t>1+2 = 2.            Total Time Taken: 2 mins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 will return = 1                       Total Time Taken : 3 mins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Second Round:  </a:t>
            </a:r>
            <a:r>
              <a:rPr lang="en-US"/>
              <a:t>10+5 = 10    Total Time Taken : 13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will return  = 2                      Total Time Taken : 15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Third Round: </a:t>
            </a:r>
            <a:r>
              <a:rPr lang="en-US"/>
              <a:t>1+2=2               Total Time Taken: 17 mins</a:t>
            </a:r>
          </a:p>
        </p:txBody>
      </p:sp>
    </p:spTree>
    <p:extLst>
      <p:ext uri="{BB962C8B-B14F-4D97-AF65-F5344CB8AC3E}">
        <p14:creationId xmlns:p14="http://schemas.microsoft.com/office/powerpoint/2010/main" val="82309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99F47-184B-1787-F00F-4DE73450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4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63CF3-2319-E00A-2879-3B2F25C68931}"/>
              </a:ext>
            </a:extLst>
          </p:cNvPr>
          <p:cNvSpPr txBox="1"/>
          <p:nvPr/>
        </p:nvSpPr>
        <p:spPr>
          <a:xfrm>
            <a:off x="923925" y="2057400"/>
            <a:ext cx="1031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They are a grandfather, father and son.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3762587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F2CE4-69F0-0069-E3E4-8124E32D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8190DC-D533-CF33-3D8F-815038645B99}"/>
                  </a:ext>
                </a:extLst>
              </p14:cNvPr>
              <p14:cNvContentPartPr/>
              <p14:nvPr/>
            </p14:nvContentPartPr>
            <p14:xfrm>
              <a:off x="7121407" y="754943"/>
              <a:ext cx="19050" cy="371475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8190DC-D533-CF33-3D8F-815038645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6759" y="648401"/>
                <a:ext cx="108049" cy="584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173C43-61FD-968A-03C0-8A0179064B9C}"/>
                  </a:ext>
                </a:extLst>
              </p14:cNvPr>
              <p14:cNvContentPartPr/>
              <p14:nvPr/>
            </p14:nvContentPartPr>
            <p14:xfrm>
              <a:off x="7140221" y="717314"/>
              <a:ext cx="47625" cy="45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173C43-61FD-968A-03C0-8A0179064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0703" y="699200"/>
                <a:ext cx="86272" cy="49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0307AB-F1F1-10C3-1C6D-016D07CBA0E4}"/>
                  </a:ext>
                </a:extLst>
              </p14:cNvPr>
              <p14:cNvContentPartPr/>
              <p14:nvPr/>
            </p14:nvContentPartPr>
            <p14:xfrm>
              <a:off x="9567333" y="282192"/>
              <a:ext cx="438150" cy="5715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0307AB-F1F1-10C3-1C6D-016D07CBA0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9228" y="264061"/>
                <a:ext cx="473999" cy="6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1D0262-E596-09E1-7E08-8C0509EA9A55}"/>
                  </a:ext>
                </a:extLst>
              </p14:cNvPr>
              <p14:cNvContentPartPr/>
              <p14:nvPr/>
            </p14:nvContentPartPr>
            <p14:xfrm>
              <a:off x="10075332" y="4362545"/>
              <a:ext cx="542925" cy="80962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1D0262-E596-09E1-7E08-8C0509EA9A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7473" y="4344465"/>
                <a:ext cx="578287" cy="845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5768CC-8244-84D6-39F2-5C557931F0DB}"/>
                  </a:ext>
                </a:extLst>
              </p14:cNvPr>
              <p14:cNvContentPartPr/>
              <p14:nvPr/>
            </p14:nvContentPartPr>
            <p14:xfrm>
              <a:off x="4429852" y="5637388"/>
              <a:ext cx="714375" cy="47625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5768CC-8244-84D6-39F2-5C557931F0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11821" y="5619470"/>
                <a:ext cx="750076" cy="51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0DC74A-4F23-1040-D987-3C358772B992}"/>
                  </a:ext>
                </a:extLst>
              </p14:cNvPr>
              <p14:cNvContentPartPr/>
              <p14:nvPr/>
            </p14:nvContentPartPr>
            <p14:xfrm>
              <a:off x="4619037" y="5618574"/>
              <a:ext cx="590550" cy="81915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0DC74A-4F23-1040-D987-3C358772B9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0966" y="5600507"/>
                <a:ext cx="626330" cy="854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34FE36-6EAF-73B4-38A9-DD06BF77025B}"/>
                  </a:ext>
                </a:extLst>
              </p14:cNvPr>
              <p14:cNvContentPartPr/>
              <p14:nvPr/>
            </p14:nvContentPartPr>
            <p14:xfrm>
              <a:off x="9967216" y="829478"/>
              <a:ext cx="781050" cy="2219325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34FE36-6EAF-73B4-38A9-DD06BF7702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49145" y="811508"/>
                <a:ext cx="816832" cy="225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517FA4-AEB2-ADB1-E900-53B445984ACE}"/>
                  </a:ext>
                </a:extLst>
              </p14:cNvPr>
              <p14:cNvContentPartPr/>
              <p14:nvPr/>
            </p14:nvContentPartPr>
            <p14:xfrm>
              <a:off x="4572000" y="2702277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517FA4-AEB2-ADB1-E900-53B445984A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95750" y="222602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626811B-EBE6-7B42-D1C5-5AE71F4A2A1D}"/>
                  </a:ext>
                </a:extLst>
              </p14:cNvPr>
              <p14:cNvContentPartPr/>
              <p14:nvPr/>
            </p14:nvContentPartPr>
            <p14:xfrm>
              <a:off x="4572000" y="2702277"/>
              <a:ext cx="9525" cy="9525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626811B-EBE6-7B42-D1C5-5AE71F4A2A1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95750" y="2226027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08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772E7-6075-8D91-CEAB-1F0357A0A3B0}"/>
              </a:ext>
            </a:extLst>
          </p:cNvPr>
          <p:cNvSpPr txBox="1"/>
          <p:nvPr/>
        </p:nvSpPr>
        <p:spPr>
          <a:xfrm>
            <a:off x="923925" y="2057400"/>
            <a:ext cx="1031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I’m tall when I’m young, and I’m short when I’m old. What am I?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57040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67E8F-62C6-38DA-FC95-DEEB8EE29D1B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A Candle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380227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E9077-7247-1E90-ACA0-18DB02E3E258}"/>
              </a:ext>
            </a:extLst>
          </p:cNvPr>
          <p:cNvSpPr txBox="1"/>
          <p:nvPr/>
        </p:nvSpPr>
        <p:spPr>
          <a:xfrm>
            <a:off x="923925" y="2057400"/>
            <a:ext cx="1031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Which liquid turns into solid when heating?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178285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B2DCF-5E3F-4F96-9585-52FB488AC756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Idly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5844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RIDDLE 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C6527-3242-13F1-015F-58B2577D187A}"/>
              </a:ext>
            </a:extLst>
          </p:cNvPr>
          <p:cNvSpPr txBox="1"/>
          <p:nvPr/>
        </p:nvSpPr>
        <p:spPr>
          <a:xfrm>
            <a:off x="923925" y="2057400"/>
            <a:ext cx="10315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(POV: Science group students) Students of arts group keep on fighting with their teachers. Why?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33319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CA4-2C36-E937-F6CC-8CEA846D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SOLUTION:</a:t>
            </a:r>
            <a:endParaRPr lang="en-IN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B0A48-AECD-755B-1E96-057ACA5EE288}"/>
              </a:ext>
            </a:extLst>
          </p:cNvPr>
          <p:cNvSpPr txBox="1"/>
          <p:nvPr/>
        </p:nvSpPr>
        <p:spPr>
          <a:xfrm>
            <a:off x="923925" y="2057400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They don't have chemistry.</a:t>
            </a:r>
            <a:endParaRPr lang="en-IN" sz="5400"/>
          </a:p>
        </p:txBody>
      </p:sp>
    </p:spTree>
    <p:extLst>
      <p:ext uri="{BB962C8B-B14F-4D97-AF65-F5344CB8AC3E}">
        <p14:creationId xmlns:p14="http://schemas.microsoft.com/office/powerpoint/2010/main" val="181933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420</Words>
  <Application>Microsoft Office PowerPoint</Application>
  <PresentationFormat>Widescreen</PresentationFormat>
  <Paragraphs>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Copperplate Gothic Light</vt:lpstr>
      <vt:lpstr>office theme</vt:lpstr>
      <vt:lpstr>Office Theme</vt:lpstr>
      <vt:lpstr>PowerPoint Presentation</vt:lpstr>
      <vt:lpstr>RIDDLE: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RIDDLE :</vt:lpstr>
      <vt:lpstr>SOLUTION:</vt:lpstr>
      <vt:lpstr>PowerPoint Presentation</vt:lpstr>
      <vt:lpstr>PowerPoint Presentation</vt:lpstr>
      <vt:lpstr>PowerPoint Presentation</vt:lpstr>
      <vt:lpstr>SOLUTION:</vt:lpstr>
      <vt:lpstr>PowerPoint Presentation</vt:lpstr>
      <vt:lpstr>PowerPoint Presentation</vt:lpstr>
      <vt:lpstr>SOLUTION: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Madhan Kumar</dc:creator>
  <cp:lastModifiedBy>Madhan</cp:lastModifiedBy>
  <cp:revision>15</cp:revision>
  <dcterms:created xsi:type="dcterms:W3CDTF">2022-09-15T05:14:51Z</dcterms:created>
  <dcterms:modified xsi:type="dcterms:W3CDTF">2023-08-22T13:43:28Z</dcterms:modified>
</cp:coreProperties>
</file>